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9"/>
  </p:notesMasterIdLst>
  <p:sldIdLst>
    <p:sldId id="280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8" r:id="rId14"/>
    <p:sldId id="265" r:id="rId15"/>
    <p:sldId id="269" r:id="rId16"/>
    <p:sldId id="267" r:id="rId17"/>
    <p:sldId id="270" r:id="rId18"/>
    <p:sldId id="278" r:id="rId19"/>
    <p:sldId id="273" r:id="rId20"/>
    <p:sldId id="272" r:id="rId21"/>
    <p:sldId id="274" r:id="rId22"/>
    <p:sldId id="275" r:id="rId23"/>
    <p:sldId id="276" r:id="rId24"/>
    <p:sldId id="277" r:id="rId25"/>
    <p:sldId id="279" r:id="rId26"/>
    <p:sldId id="271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ACEC"/>
    <a:srgbClr val="15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5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ojocaru" userId="S::cristian.cojocaru@maxcode.net::2ab594e7-8029-484a-9ad0-bd115fbc23f5" providerId="AD" clId="Web-{FE71E68A-F3AA-4D13-9F1D-275D0CE7EA63}"/>
    <pc:docChg chg="delSld">
      <pc:chgData name="Cristian Cojocaru" userId="S::cristian.cojocaru@maxcode.net::2ab594e7-8029-484a-9ad0-bd115fbc23f5" providerId="AD" clId="Web-{FE71E68A-F3AA-4D13-9F1D-275D0CE7EA63}" dt="2018-06-12T07:50:10.537" v="0"/>
      <pc:docMkLst>
        <pc:docMk/>
      </pc:docMkLst>
      <pc:sldChg chg="del">
        <pc:chgData name="Cristian Cojocaru" userId="S::cristian.cojocaru@maxcode.net::2ab594e7-8029-484a-9ad0-bd115fbc23f5" providerId="AD" clId="Web-{FE71E68A-F3AA-4D13-9F1D-275D0CE7EA63}" dt="2018-06-12T07:50:10.537" v="0"/>
        <pc:sldMkLst>
          <pc:docMk/>
          <pc:sldMk cId="2105386699" sldId="257"/>
        </pc:sldMkLst>
      </pc:sldChg>
    </pc:docChg>
  </pc:docChgLst>
  <pc:docChgLst>
    <pc:chgData name="Cristian Cojocaru" userId="S::cristian.cojocaru@maxcode.net::2ab594e7-8029-484a-9ad0-bd115fbc23f5" providerId="AD" clId="Web-{3FC3B964-2969-4D04-ACB6-241939AF3BD1}"/>
    <pc:docChg chg="addSld">
      <pc:chgData name="Cristian Cojocaru" userId="S::cristian.cojocaru@maxcode.net::2ab594e7-8029-484a-9ad0-bd115fbc23f5" providerId="AD" clId="Web-{3FC3B964-2969-4D04-ACB6-241939AF3BD1}" dt="2018-06-12T07:59:38.643" v="0"/>
      <pc:docMkLst>
        <pc:docMk/>
      </pc:docMkLst>
      <pc:sldChg chg="new">
        <pc:chgData name="Cristian Cojocaru" userId="S::cristian.cojocaru@maxcode.net::2ab594e7-8029-484a-9ad0-bd115fbc23f5" providerId="AD" clId="Web-{3FC3B964-2969-4D04-ACB6-241939AF3BD1}" dt="2018-06-12T07:59:38.643" v="0"/>
        <pc:sldMkLst>
          <pc:docMk/>
          <pc:sldMk cId="904805210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BDD1-D67A-4497-B3F6-C538E9A1BE38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C1ABA-828D-4075-86A7-EA74403EA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3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https://github.com/paul-antal/ReactiveMusic.git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2C1ABA-828D-4075-86A7-EA74403EA2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5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4" y="4942796"/>
            <a:ext cx="3672375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814" y="4942796"/>
            <a:ext cx="3672375" cy="53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4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792400"/>
            <a:ext cx="9144000" cy="23876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ro-RO"/>
              <a:t>FINAL MESSAGE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25" y="4954998"/>
            <a:ext cx="3775787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7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_ligh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THIS IS THE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12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ro-RO"/>
              <a:t>And this is the subtitle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77548" y="4316239"/>
            <a:ext cx="6236904" cy="0"/>
          </a:xfrm>
          <a:prstGeom prst="line">
            <a:avLst/>
          </a:prstGeom>
          <a:ln w="63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63" y="4939232"/>
            <a:ext cx="3775788" cy="5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49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2684"/>
            <a:ext cx="10515600" cy="1028004"/>
          </a:xfrm>
        </p:spPr>
        <p:txBody>
          <a:bodyPr/>
          <a:lstStyle>
            <a:lvl1pPr>
              <a:defRPr>
                <a:solidFill>
                  <a:srgbClr val="15ABE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174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4" y="6356352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alpha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985" y="6350002"/>
            <a:ext cx="1939465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9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light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pPr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32" y="6349171"/>
            <a:ext cx="1949669" cy="28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7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3384"/>
            <a:ext cx="10515600" cy="1027304"/>
          </a:xfrm>
        </p:spPr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4" y="6356352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79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4" y="6356352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16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8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4" y="6356352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0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3998"/>
            <a:ext cx="3932237" cy="157340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118874"/>
            <a:ext cx="2743200" cy="365125"/>
          </a:xfrm>
        </p:spPr>
        <p:txBody>
          <a:bodyPr/>
          <a:lstStyle/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34" y="6356352"/>
            <a:ext cx="1943967" cy="28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6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B6320-F402-4FD2-B522-48D17279A9C7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79FB-0A24-49D1-9A17-7B61057F5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9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60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allery.mailchimp.com/1394db585422663525ac45a27/images/0b4e96d4-d706-486d-86e2-a4fd035b96b8.png?mc_cid=dce5a67945&amp;mc_eid=0b70f205fb">
            <a:extLst>
              <a:ext uri="{FF2B5EF4-FFF2-40B4-BE49-F238E27FC236}">
                <a16:creationId xmlns:a16="http://schemas.microsoft.com/office/drawing/2014/main" id="{5A80C50D-F156-4306-8F3C-E1A83FCEA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3884" y="1"/>
            <a:ext cx="8419477" cy="686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72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911" y="491863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Subjects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48" y="3704177"/>
            <a:ext cx="1000125" cy="1238251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5225599" y="2392219"/>
            <a:ext cx="2346036" cy="942108"/>
          </a:xfrm>
          <a:prstGeom prst="wedgeEllipseCallout">
            <a:avLst>
              <a:gd name="adj1" fmla="val -18471"/>
              <a:gd name="adj2" fmla="val 841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Aaaaand</a:t>
            </a:r>
            <a:r>
              <a:rPr lang="en-US" dirty="0"/>
              <a:t>… go</a:t>
            </a:r>
          </a:p>
        </p:txBody>
      </p:sp>
      <p:sp>
        <p:nvSpPr>
          <p:cNvPr id="8" name="TextBox 7"/>
          <p:cNvSpPr txBox="1"/>
          <p:nvPr/>
        </p:nvSpPr>
        <p:spPr>
          <a:xfrm rot="21042083">
            <a:off x="6800130" y="4082259"/>
            <a:ext cx="7553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♪ boom ♪</a:t>
            </a:r>
          </a:p>
        </p:txBody>
      </p:sp>
      <p:sp>
        <p:nvSpPr>
          <p:cNvPr id="12" name="TextBox 11"/>
          <p:cNvSpPr txBox="1"/>
          <p:nvPr/>
        </p:nvSpPr>
        <p:spPr>
          <a:xfrm rot="21042083">
            <a:off x="6789222" y="3617114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♪ boom ♪</a:t>
            </a:r>
          </a:p>
        </p:txBody>
      </p:sp>
      <p:sp>
        <p:nvSpPr>
          <p:cNvPr id="13" name="TextBox 12"/>
          <p:cNvSpPr txBox="1"/>
          <p:nvPr/>
        </p:nvSpPr>
        <p:spPr>
          <a:xfrm rot="21042083">
            <a:off x="6478709" y="3826524"/>
            <a:ext cx="999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♪ boom ♪</a:t>
            </a:r>
          </a:p>
        </p:txBody>
      </p:sp>
      <p:sp>
        <p:nvSpPr>
          <p:cNvPr id="15" name="Cloud Callout 14"/>
          <p:cNvSpPr/>
          <p:nvPr/>
        </p:nvSpPr>
        <p:spPr>
          <a:xfrm>
            <a:off x="4420017" y="3874737"/>
            <a:ext cx="1105620" cy="663880"/>
          </a:xfrm>
          <a:prstGeom prst="cloudCallout">
            <a:avLst>
              <a:gd name="adj1" fmla="val 64598"/>
              <a:gd name="adj2" fmla="val -2074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n w="0"/>
                <a:solidFill>
                  <a:schemeClr val="bg1">
                    <a:lumMod val="75000"/>
                  </a:schemeClr>
                </a:solidFill>
              </a:rPr>
              <a:t>I should find some friends</a:t>
            </a:r>
          </a:p>
        </p:txBody>
      </p:sp>
    </p:spTree>
    <p:extLst>
      <p:ext uri="{BB962C8B-B14F-4D97-AF65-F5344CB8AC3E}">
        <p14:creationId xmlns:p14="http://schemas.microsoft.com/office/powerpoint/2010/main" val="204353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ular Callout 7"/>
          <p:cNvSpPr/>
          <p:nvPr/>
        </p:nvSpPr>
        <p:spPr>
          <a:xfrm>
            <a:off x="4900247" y="2735386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Cool! How do I make some?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812" y="3763477"/>
            <a:ext cx="14954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8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9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OPERATORS!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137" y="4455624"/>
            <a:ext cx="1209675" cy="166687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888413" y="3712663"/>
            <a:ext cx="1404081" cy="663880"/>
          </a:xfrm>
          <a:prstGeom prst="cloudCallout">
            <a:avLst>
              <a:gd name="adj1" fmla="val -24008"/>
              <a:gd name="adj2" fmla="val 7931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Geez… you don’t have to scream</a:t>
            </a:r>
          </a:p>
        </p:txBody>
      </p:sp>
    </p:spTree>
    <p:extLst>
      <p:ext uri="{BB962C8B-B14F-4D97-AF65-F5344CB8AC3E}">
        <p14:creationId xmlns:p14="http://schemas.microsoft.com/office/powerpoint/2010/main" val="648290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445"/>
            <a:ext cx="10515600" cy="1028004"/>
          </a:xfrm>
        </p:spPr>
        <p:txBody>
          <a:bodyPr/>
          <a:lstStyle/>
          <a:p>
            <a:pPr algn="ctr"/>
            <a:r>
              <a:rPr lang="en-US"/>
              <a:t>Operators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45" y="1424564"/>
            <a:ext cx="3515956" cy="47928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47" y="1426450"/>
            <a:ext cx="3628976" cy="45373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313" y="1426448"/>
            <a:ext cx="3220935" cy="4255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644" y="123063"/>
            <a:ext cx="1295400" cy="1600200"/>
          </a:xfrm>
          <a:prstGeom prst="rect">
            <a:avLst/>
          </a:prstGeom>
        </p:spPr>
      </p:pic>
      <p:sp>
        <p:nvSpPr>
          <p:cNvPr id="14" name="Rounded Rectangular Callout 13"/>
          <p:cNvSpPr/>
          <p:nvPr/>
        </p:nvSpPr>
        <p:spPr>
          <a:xfrm>
            <a:off x="2891692" y="123063"/>
            <a:ext cx="2907323" cy="336061"/>
          </a:xfrm>
          <a:prstGeom prst="wedgeRoundRectCallout">
            <a:avLst>
              <a:gd name="adj1" fmla="val -55016"/>
              <a:gd name="adj2" fmla="val 3708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Umm… can you show me an example?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2395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E2374B-6B51-42D3-B82D-5E676EF8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399ADE5-9065-4BBE-A6B2-123B4A6B8470}"/>
              </a:ext>
            </a:extLst>
          </p:cNvPr>
          <p:cNvSpPr txBox="1"/>
          <p:nvPr/>
        </p:nvSpPr>
        <p:spPr>
          <a:xfrm>
            <a:off x="838202" y="1804387"/>
            <a:ext cx="8524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Define your problem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this example, we want to bundle up events we receive into groups of three.</a:t>
            </a:r>
          </a:p>
        </p:txBody>
      </p:sp>
    </p:spTree>
    <p:extLst>
      <p:ext uri="{BB962C8B-B14F-4D97-AF65-F5344CB8AC3E}">
        <p14:creationId xmlns:p14="http://schemas.microsoft.com/office/powerpoint/2010/main" val="2030452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5E2374B-6B51-42D3-B82D-5E676EF8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7399ADE5-9065-4BBE-A6B2-123B4A6B8470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Search for an operator that sounds like what you’re looking for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02244A7A-CFF1-4C78-9FE8-3B41280B7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45" y="2529556"/>
            <a:ext cx="9620251" cy="29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4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65119E1B-18A2-484A-9DF2-2A08210E2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66" y="2931297"/>
            <a:ext cx="6404869" cy="3264020"/>
          </a:xfrm>
          <a:prstGeom prst="rect">
            <a:avLst/>
          </a:prstGeom>
        </p:spPr>
      </p:pic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Read the marble diagram and see if it is what you really want</a:t>
            </a:r>
          </a:p>
        </p:txBody>
      </p:sp>
    </p:spTree>
    <p:extLst>
      <p:ext uri="{BB962C8B-B14F-4D97-AF65-F5344CB8AC3E}">
        <p14:creationId xmlns:p14="http://schemas.microsoft.com/office/powerpoint/2010/main" val="228354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Look for the </a:t>
            </a:r>
            <a:r>
              <a:rPr lang="en-US" dirty="0" err="1"/>
              <a:t>Javascript</a:t>
            </a:r>
            <a:r>
              <a:rPr lang="en-US" dirty="0"/>
              <a:t> specific details</a:t>
            </a:r>
          </a:p>
        </p:txBody>
      </p:sp>
      <p:pic>
        <p:nvPicPr>
          <p:cNvPr id="2" name="Imagine 1">
            <a:extLst>
              <a:ext uri="{FF2B5EF4-FFF2-40B4-BE49-F238E27FC236}">
                <a16:creationId xmlns:a16="http://schemas.microsoft.com/office/drawing/2014/main" id="{42F32EFB-DFBF-426F-939B-CD043FD5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8" y="2711388"/>
            <a:ext cx="90773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2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Try to use the version you need in your code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5B973A0A-BE54-42EC-A3F1-868E8C76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1" y="2647951"/>
            <a:ext cx="5219700" cy="15621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FAF02441-B63E-47DF-B2BB-C0867CFC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05" y="3075409"/>
            <a:ext cx="3952875" cy="1733551"/>
          </a:xfrm>
          <a:prstGeom prst="rect">
            <a:avLst/>
          </a:prstGeom>
        </p:spPr>
      </p:pic>
      <p:sp>
        <p:nvSpPr>
          <p:cNvPr id="7" name="CasetăText 6">
            <a:extLst>
              <a:ext uri="{FF2B5EF4-FFF2-40B4-BE49-F238E27FC236}">
                <a16:creationId xmlns:a16="http://schemas.microsoft.com/office/drawing/2014/main" id="{4EFD1EA4-9700-4DD2-8F37-8E4BE6B246BE}"/>
              </a:ext>
            </a:extLst>
          </p:cNvPr>
          <p:cNvSpPr txBox="1"/>
          <p:nvPr/>
        </p:nvSpPr>
        <p:spPr>
          <a:xfrm>
            <a:off x="838202" y="17955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Try to use the version you need in your code – Fail at it</a:t>
            </a:r>
          </a:p>
        </p:txBody>
      </p:sp>
    </p:spTree>
    <p:extLst>
      <p:ext uri="{BB962C8B-B14F-4D97-AF65-F5344CB8AC3E}">
        <p14:creationId xmlns:p14="http://schemas.microsoft.com/office/powerpoint/2010/main" val="10955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Google some more until you find the </a:t>
            </a:r>
            <a:r>
              <a:rPr lang="en-US" b="1" u="sng" dirty="0" err="1">
                <a:solidFill>
                  <a:srgbClr val="15ACEC"/>
                </a:solidFill>
              </a:rPr>
              <a:t>learnrxjs</a:t>
            </a:r>
            <a:r>
              <a:rPr lang="en-US" dirty="0"/>
              <a:t> website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4234264-A776-46D6-B0C7-57D57D539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7987"/>
            <a:ext cx="12192000" cy="838981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FC54C047-D1ED-4ED3-AB34-6D17EC97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6702"/>
            <a:ext cx="12192000" cy="15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49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7B9DED-C141-4AF2-BC19-96A958CAD1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Discovering Reactive extensions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AAA5F5-561E-4D89-8441-C3C81261D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through the power of music </a:t>
            </a:r>
            <a:r>
              <a:rPr lang="en-US"/>
              <a:t>(not clickbait</a:t>
            </a:r>
            <a:r>
              <a:rPr lang="en-US" dirty="0"/>
              <a:t>) -</a:t>
            </a:r>
          </a:p>
        </p:txBody>
      </p:sp>
    </p:spTree>
    <p:extLst>
      <p:ext uri="{BB962C8B-B14F-4D97-AF65-F5344CB8AC3E}">
        <p14:creationId xmlns:p14="http://schemas.microsoft.com/office/powerpoint/2010/main" val="1614130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Understand how to use it from the examples</a:t>
            </a:r>
          </a:p>
        </p:txBody>
      </p:sp>
      <p:pic>
        <p:nvPicPr>
          <p:cNvPr id="2" name="Imagine 1">
            <a:extLst>
              <a:ext uri="{FF2B5EF4-FFF2-40B4-BE49-F238E27FC236}">
                <a16:creationId xmlns:a16="http://schemas.microsoft.com/office/drawing/2014/main" id="{0FA342A5-51E5-45C3-95DD-FD20AE49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9" y="2391101"/>
            <a:ext cx="6870683" cy="42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9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u 1">
            <a:extLst>
              <a:ext uri="{FF2B5EF4-FFF2-40B4-BE49-F238E27FC236}">
                <a16:creationId xmlns:a16="http://schemas.microsoft.com/office/drawing/2014/main" id="{A0E9C59D-2333-492C-A066-80941CA5A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68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Usual flow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25920AC6-D37B-4920-ACB8-ECA6F50F1502}"/>
              </a:ext>
            </a:extLst>
          </p:cNvPr>
          <p:cNvSpPr txBox="1"/>
          <p:nvPr/>
        </p:nvSpPr>
        <p:spPr>
          <a:xfrm>
            <a:off x="838202" y="1804387"/>
            <a:ext cx="852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/>
              <a:t>Implement your code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20F0C5EB-7884-49B8-93C6-08B53B796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1" y="3096887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5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9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DEMO TIME!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77" y="4831863"/>
            <a:ext cx="990600" cy="15240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72924" y="3837355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got my glasses on.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CODE!</a:t>
            </a:r>
          </a:p>
        </p:txBody>
      </p:sp>
    </p:spTree>
    <p:extLst>
      <p:ext uri="{BB962C8B-B14F-4D97-AF65-F5344CB8AC3E}">
        <p14:creationId xmlns:p14="http://schemas.microsoft.com/office/powerpoint/2010/main" val="2123013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82F7D49-1373-415F-8CD3-B5066874B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9762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399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extensions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145E2-5B8E-426B-83EE-3432E4E8F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Library for working with asynchronous streams</a:t>
            </a:r>
          </a:p>
          <a:p>
            <a:endParaRPr lang="en-US" dirty="0"/>
          </a:p>
          <a:p>
            <a:r>
              <a:rPr lang="en-US" dirty="0"/>
              <a:t>Implemented in multiple languages (Java, JavaScript, C#, Swift)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796" y="5200516"/>
            <a:ext cx="1038225" cy="1514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556370" y="5200516"/>
            <a:ext cx="2188308" cy="443523"/>
          </a:xfrm>
          <a:prstGeom prst="wedgeRoundRectCallout">
            <a:avLst>
              <a:gd name="adj1" fmla="val 66107"/>
              <a:gd name="adj2" fmla="val 2796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20571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047" y="2914999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Observer pattern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9440986" y="3767371"/>
            <a:ext cx="1291975" cy="663880"/>
          </a:xfrm>
          <a:prstGeom prst="cloudCallout">
            <a:avLst>
              <a:gd name="adj1" fmla="val -25823"/>
              <a:gd name="adj2" fmla="val 6519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ln w="0"/>
                <a:solidFill>
                  <a:schemeClr val="bg1">
                    <a:lumMod val="75000"/>
                  </a:schemeClr>
                </a:solidFill>
              </a:rPr>
              <a:t>I forgot what that is…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79" y="4571513"/>
            <a:ext cx="1047751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0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7" y="193395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Observer pattern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434" y="3394408"/>
            <a:ext cx="1609725" cy="5810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219" y="3247929"/>
            <a:ext cx="1400175" cy="752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4553" y="2055085"/>
            <a:ext cx="2172555" cy="1435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4553" y="4071202"/>
            <a:ext cx="2172555" cy="1435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213937" y="1809817"/>
            <a:ext cx="2172555" cy="14305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213938" y="3985984"/>
            <a:ext cx="2321169" cy="16523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64313" y="5506294"/>
            <a:ext cx="1013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Madalin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78249" y="1660481"/>
            <a:ext cx="93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Paul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03219" y="1347730"/>
            <a:ext cx="0" cy="4674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52305" y="1060560"/>
            <a:ext cx="2295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Paul: Ponder life decisions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29943" y="5735652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Madalin: Give up on life</a:t>
            </a:r>
          </a:p>
        </p:txBody>
      </p:sp>
      <p:cxnSp>
        <p:nvCxnSpPr>
          <p:cNvPr id="27" name="Elbow Connector 26"/>
          <p:cNvCxnSpPr>
            <a:stCxn id="14" idx="1"/>
            <a:endCxn id="11" idx="2"/>
          </p:cNvCxnSpPr>
          <p:nvPr/>
        </p:nvCxnSpPr>
        <p:spPr>
          <a:xfrm flipV="1">
            <a:off x="2657109" y="3975431"/>
            <a:ext cx="1991188" cy="8133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3" idx="1"/>
            <a:endCxn id="11" idx="0"/>
          </p:cNvCxnSpPr>
          <p:nvPr/>
        </p:nvCxnSpPr>
        <p:spPr>
          <a:xfrm>
            <a:off x="2657109" y="2772631"/>
            <a:ext cx="1991188" cy="6217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49605" y="2464854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</a:t>
            </a:r>
          </a:p>
        </p:txBody>
      </p:sp>
      <p:cxnSp>
        <p:nvCxnSpPr>
          <p:cNvPr id="34" name="Elbow Connector 33"/>
          <p:cNvCxnSpPr>
            <a:stCxn id="12" idx="0"/>
            <a:endCxn id="15" idx="3"/>
          </p:cNvCxnSpPr>
          <p:nvPr/>
        </p:nvCxnSpPr>
        <p:spPr>
          <a:xfrm rot="5400000" flipH="1" flipV="1">
            <a:off x="7888209" y="1922203"/>
            <a:ext cx="722824" cy="192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12" idx="2"/>
            <a:endCxn id="16" idx="3"/>
          </p:cNvCxnSpPr>
          <p:nvPr/>
        </p:nvCxnSpPr>
        <p:spPr>
          <a:xfrm rot="16200000" flipH="1">
            <a:off x="7843740" y="3441970"/>
            <a:ext cx="811763" cy="192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19882" y="4480972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90465" y="220190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Notify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49605" y="4839744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79869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18" y="3692147"/>
            <a:ext cx="1038225" cy="151447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5197231" y="2985477"/>
            <a:ext cx="1906955" cy="443523"/>
          </a:xfrm>
          <a:prstGeom prst="wedgeRoundRectCallout">
            <a:avLst>
              <a:gd name="adj1" fmla="val 2173"/>
              <a:gd name="adj2" fmla="val 896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do I use it?</a:t>
            </a:r>
          </a:p>
        </p:txBody>
      </p:sp>
    </p:spTree>
    <p:extLst>
      <p:ext uri="{BB962C8B-B14F-4D97-AF65-F5344CB8AC3E}">
        <p14:creationId xmlns:p14="http://schemas.microsoft.com/office/powerpoint/2010/main" val="646485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999"/>
            <a:ext cx="10515600" cy="1028004"/>
          </a:xfrm>
        </p:spPr>
        <p:txBody>
          <a:bodyPr/>
          <a:lstStyle/>
          <a:p>
            <a:pPr algn="ctr"/>
            <a:r>
              <a:rPr lang="en-US" dirty="0"/>
              <a:t>Observables / Observers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644" y="4559912"/>
            <a:ext cx="1457325" cy="172402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643445" y="3868615"/>
            <a:ext cx="2016371" cy="607647"/>
          </a:xfrm>
          <a:prstGeom prst="wedgeRoundRectCallout">
            <a:avLst>
              <a:gd name="adj1" fmla="val 2173"/>
              <a:gd name="adj2" fmla="val 8963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are those?</a:t>
            </a:r>
          </a:p>
        </p:txBody>
      </p:sp>
    </p:spTree>
    <p:extLst>
      <p:ext uri="{BB962C8B-B14F-4D97-AF65-F5344CB8AC3E}">
        <p14:creationId xmlns:p14="http://schemas.microsoft.com/office/powerpoint/2010/main" val="37756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3B6F-EBF5-4943-818C-AF47126F1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62685"/>
            <a:ext cx="5146964" cy="1028004"/>
          </a:xfrm>
        </p:spPr>
        <p:txBody>
          <a:bodyPr/>
          <a:lstStyle/>
          <a:p>
            <a:r>
              <a:rPr lang="en-US" dirty="0"/>
              <a:t>Observables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385455" y="2392219"/>
            <a:ext cx="2346036" cy="2380383"/>
            <a:chOff x="1385454" y="2392218"/>
            <a:chExt cx="2346036" cy="23803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386" y="3334326"/>
              <a:ext cx="1352550" cy="1438275"/>
            </a:xfrm>
            <a:prstGeom prst="rect">
              <a:avLst/>
            </a:prstGeom>
          </p:spPr>
        </p:pic>
        <p:sp>
          <p:nvSpPr>
            <p:cNvPr id="11" name="Oval Callout 10"/>
            <p:cNvSpPr/>
            <p:nvPr/>
          </p:nvSpPr>
          <p:spPr>
            <a:xfrm>
              <a:off x="1385454" y="2392218"/>
              <a:ext cx="2346036" cy="942108"/>
            </a:xfrm>
            <a:prstGeom prst="wedgeEllipseCallout">
              <a:avLst>
                <a:gd name="adj1" fmla="val -18471"/>
                <a:gd name="adj2" fmla="val 8415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And a 1, 2</a:t>
              </a:r>
            </a:p>
            <a:p>
              <a:pPr algn="ctr"/>
              <a:r>
                <a:rPr lang="en-US" dirty="0"/>
                <a:t>1, 2, 3…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755407" y="662685"/>
            <a:ext cx="5146964" cy="4734545"/>
            <a:chOff x="5755407" y="662684"/>
            <a:chExt cx="5146964" cy="4734545"/>
          </a:xfrm>
        </p:grpSpPr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CCE13B6F-EBF5-4943-818C-AF47126F1435}"/>
                </a:ext>
              </a:extLst>
            </p:cNvPr>
            <p:cNvSpPr txBox="1">
              <a:spLocks/>
            </p:cNvSpPr>
            <p:nvPr/>
          </p:nvSpPr>
          <p:spPr>
            <a:xfrm>
              <a:off x="5755407" y="662684"/>
              <a:ext cx="5146964" cy="10280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rgbClr val="15ABEB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/>
                <a:t>Observers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932364" y="1468883"/>
              <a:ext cx="3559047" cy="3928346"/>
              <a:chOff x="6932364" y="1468883"/>
              <a:chExt cx="3559047" cy="3928346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6932364" y="1468883"/>
                <a:ext cx="1211222" cy="2082064"/>
                <a:chOff x="6932364" y="1468883"/>
                <a:chExt cx="1211222" cy="208206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7114886" y="2084097"/>
                  <a:ext cx="1028700" cy="1466850"/>
                </a:xfrm>
                <a:prstGeom prst="rect">
                  <a:avLst/>
                </a:prstGeom>
              </p:spPr>
            </p:pic>
            <p:sp>
              <p:nvSpPr>
                <p:cNvPr id="28" name="TextBox 27"/>
                <p:cNvSpPr txBox="1"/>
                <p:nvPr/>
              </p:nvSpPr>
              <p:spPr>
                <a:xfrm rot="2977649">
                  <a:off x="6608557" y="1792690"/>
                  <a:ext cx="9092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♪ tut </a:t>
                  </a:r>
                  <a:r>
                    <a:rPr lang="en-US" sz="1100" dirty="0" err="1">
                      <a:solidFill>
                        <a:schemeClr val="bg1">
                          <a:lumMod val="75000"/>
                        </a:schemeClr>
                      </a:solidFill>
                    </a:rPr>
                    <a:t>tuuut</a:t>
                  </a:r>
                  <a:r>
                    <a:rPr 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 ♪</a:t>
                  </a:r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6984158" y="3305103"/>
                <a:ext cx="1126037" cy="2074808"/>
                <a:chOff x="6984158" y="3305103"/>
                <a:chExt cx="1126037" cy="2074808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84158" y="3913061"/>
                  <a:ext cx="946281" cy="146685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 rot="18719641">
                  <a:off x="7524778" y="3628910"/>
                  <a:ext cx="909223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♪ </a:t>
                  </a:r>
                  <a:r>
                    <a:rPr lang="en-US" sz="1100" dirty="0" err="1">
                      <a:solidFill>
                        <a:schemeClr val="bg1">
                          <a:lumMod val="75000"/>
                        </a:schemeClr>
                      </a:solidFill>
                    </a:rPr>
                    <a:t>tuuut</a:t>
                  </a:r>
                  <a:r>
                    <a:rPr lang="en-US" sz="1100" dirty="0">
                      <a:solidFill>
                        <a:schemeClr val="bg1">
                          <a:lumMod val="75000"/>
                        </a:schemeClr>
                      </a:solidFill>
                    </a:rPr>
                    <a:t> tut ♪</a:t>
                  </a:r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8711620" y="3930379"/>
                <a:ext cx="1779791" cy="1466850"/>
                <a:chOff x="8711620" y="3930379"/>
                <a:chExt cx="1779791" cy="1466850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711620" y="3930379"/>
                  <a:ext cx="952500" cy="1466850"/>
                </a:xfrm>
                <a:prstGeom prst="rect">
                  <a:avLst/>
                </a:prstGeom>
              </p:spPr>
            </p:pic>
            <p:grpSp>
              <p:nvGrpSpPr>
                <p:cNvPr id="37" name="Group 36"/>
                <p:cNvGrpSpPr/>
                <p:nvPr/>
              </p:nvGrpSpPr>
              <p:grpSpPr>
                <a:xfrm>
                  <a:off x="9593871" y="4072292"/>
                  <a:ext cx="897540" cy="873041"/>
                  <a:chOff x="9593871" y="4072292"/>
                  <a:chExt cx="897540" cy="873041"/>
                </a:xfrm>
              </p:grpSpPr>
              <p:sp>
                <p:nvSpPr>
                  <p:cNvPr id="30" name="TextBox 29"/>
                  <p:cNvSpPr txBox="1"/>
                  <p:nvPr/>
                </p:nvSpPr>
                <p:spPr>
                  <a:xfrm rot="151632">
                    <a:off x="9593871" y="4683723"/>
                    <a:ext cx="676788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1100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11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 rot="151632">
                    <a:off x="9902788" y="4402788"/>
                    <a:ext cx="588623" cy="2308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9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900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9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 rot="151632">
                    <a:off x="9720716" y="4072292"/>
                    <a:ext cx="545342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8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♪ </a:t>
                    </a:r>
                    <a:r>
                      <a:rPr lang="en-US" sz="800" dirty="0" err="1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dum</a:t>
                    </a:r>
                    <a:r>
                      <a:rPr lang="en-US" sz="800" dirty="0"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 ♪</a:t>
                    </a:r>
                  </a:p>
                </p:txBody>
              </p:sp>
            </p:grpSp>
          </p:grpSp>
          <p:grpSp>
            <p:nvGrpSpPr>
              <p:cNvPr id="40" name="Group 39"/>
              <p:cNvGrpSpPr/>
              <p:nvPr/>
            </p:nvGrpSpPr>
            <p:grpSpPr>
              <a:xfrm>
                <a:off x="8406820" y="1666655"/>
                <a:ext cx="1525444" cy="1926163"/>
                <a:chOff x="8406820" y="1666655"/>
                <a:chExt cx="1525444" cy="1926163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6820" y="2354568"/>
                  <a:ext cx="781050" cy="1238250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H="1">
                  <a:off x="9187870" y="2354568"/>
                  <a:ext cx="744394" cy="1238250"/>
                </a:xfrm>
                <a:prstGeom prst="rect">
                  <a:avLst/>
                </a:prstGeom>
              </p:spPr>
            </p:pic>
            <p:grpSp>
              <p:nvGrpSpPr>
                <p:cNvPr id="36" name="Group 35"/>
                <p:cNvGrpSpPr/>
                <p:nvPr/>
              </p:nvGrpSpPr>
              <p:grpSpPr>
                <a:xfrm>
                  <a:off x="8635060" y="1666655"/>
                  <a:ext cx="1105620" cy="663880"/>
                  <a:chOff x="8635060" y="1610470"/>
                  <a:chExt cx="1105620" cy="663880"/>
                </a:xfrm>
              </p:grpSpPr>
              <p:sp>
                <p:nvSpPr>
                  <p:cNvPr id="34" name="Cloud Callout 33"/>
                  <p:cNvSpPr/>
                  <p:nvPr/>
                </p:nvSpPr>
                <p:spPr>
                  <a:xfrm>
                    <a:off x="8635060" y="1610470"/>
                    <a:ext cx="1105620" cy="663880"/>
                  </a:xfrm>
                  <a:prstGeom prst="cloudCallout">
                    <a:avLst>
                      <a:gd name="adj1" fmla="val -23560"/>
                      <a:gd name="adj2" fmla="val 70068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ln>
                          <a:solidFill>
                            <a:schemeClr val="bg1">
                              <a:lumMod val="75000"/>
                            </a:schemeClr>
                          </a:solidFill>
                        </a:ln>
                        <a:solidFill>
                          <a:schemeClr val="bg1"/>
                        </a:solidFill>
                      </a:rPr>
                      <a:t>We look so cool like this</a:t>
                    </a:r>
                  </a:p>
                </p:txBody>
              </p:sp>
              <p:sp>
                <p:nvSpPr>
                  <p:cNvPr id="35" name="Cloud Callout 34"/>
                  <p:cNvSpPr/>
                  <p:nvPr/>
                </p:nvSpPr>
                <p:spPr>
                  <a:xfrm>
                    <a:off x="8635060" y="1610470"/>
                    <a:ext cx="1105620" cy="663880"/>
                  </a:xfrm>
                  <a:prstGeom prst="cloudCallout">
                    <a:avLst>
                      <a:gd name="adj1" fmla="val 23700"/>
                      <a:gd name="adj2" fmla="val 68554"/>
                    </a:avLst>
                  </a:prstGeom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900" dirty="0">
                        <a:ln w="0"/>
                        <a:solidFill>
                          <a:schemeClr val="bg1">
                            <a:lumMod val="75000"/>
                          </a:schemeClr>
                        </a:solidFill>
                      </a:rPr>
                      <a:t>We look so cool like this</a:t>
                    </a:r>
                  </a:p>
                </p:txBody>
              </p:sp>
            </p:grpSp>
          </p:grpSp>
        </p:grpSp>
      </p:grpSp>
      <p:sp>
        <p:nvSpPr>
          <p:cNvPr id="27" name="Oval Callout 26"/>
          <p:cNvSpPr/>
          <p:nvPr/>
        </p:nvSpPr>
        <p:spPr>
          <a:xfrm>
            <a:off x="1385455" y="2392219"/>
            <a:ext cx="2346036" cy="942108"/>
          </a:xfrm>
          <a:prstGeom prst="wedgeEllipseCallout">
            <a:avLst>
              <a:gd name="adj1" fmla="val -18471"/>
              <a:gd name="adj2" fmla="val 841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67245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918" y="3692147"/>
            <a:ext cx="1038225" cy="1514475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4900247" y="2735386"/>
            <a:ext cx="2391507" cy="693615"/>
          </a:xfrm>
          <a:prstGeom prst="wedgeRoundRectCallout">
            <a:avLst>
              <a:gd name="adj1" fmla="val 9036"/>
              <a:gd name="adj2" fmla="val 9189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 you do both at the same time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8709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A34CD9091B144394742463CB296297" ma:contentTypeVersion="4" ma:contentTypeDescription="Create a new document." ma:contentTypeScope="" ma:versionID="ae4ad348f4a44302fb0fb160de1a6189">
  <xsd:schema xmlns:xsd="http://www.w3.org/2001/XMLSchema" xmlns:xs="http://www.w3.org/2001/XMLSchema" xmlns:p="http://schemas.microsoft.com/office/2006/metadata/properties" xmlns:ns2="ecbe8b3c-5ef7-4dcb-9461-de50f6079ebf" xmlns:ns3="05dcbea8-2386-4740-851d-b1bada213647" targetNamespace="http://schemas.microsoft.com/office/2006/metadata/properties" ma:root="true" ma:fieldsID="aa3adf1056a62dd5320b47766a419470" ns2:_="" ns3:_="">
    <xsd:import namespace="ecbe8b3c-5ef7-4dcb-9461-de50f6079ebf"/>
    <xsd:import namespace="05dcbea8-2386-4740-851d-b1bada2136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e8b3c-5ef7-4dcb-9461-de50f6079eb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_dlc_DocId" ma:index="1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cbea8-2386-4740-851d-b1bada2136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cbe8b3c-5ef7-4dcb-9461-de50f6079ebf">MAXCODE-748212775-114</_dlc_DocId>
    <_dlc_DocIdUrl xmlns="ecbe8b3c-5ef7-4dcb-9461-de50f6079ebf">
      <Url>https://maxcode.sharepoint.com/_layouts/15/DocIdRedir.aspx?ID=MAXCODE-748212775-114</Url>
      <Description>MAXCODE-748212775-114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6C2C6A-AA8F-46E8-8783-E05B9CF83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e8b3c-5ef7-4dcb-9461-de50f6079ebf"/>
    <ds:schemaRef ds:uri="05dcbea8-2386-4740-851d-b1bada2136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C71AEF-C3AD-49E3-B7B7-5FBA6983471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C9C580E-8B32-4C94-93C0-95D96E1E4C03}">
  <ds:schemaRefs>
    <ds:schemaRef ds:uri="05dcbea8-2386-4740-851d-b1bada213647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ecbe8b3c-5ef7-4dcb-9461-de50f6079ebf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3D5FE3F6-345D-464A-AA97-14477010DB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314</Words>
  <Application>Microsoft Office PowerPoint</Application>
  <PresentationFormat>Ecran lat</PresentationFormat>
  <Paragraphs>73</Paragraphs>
  <Slides>23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23</vt:i4>
      </vt:variant>
    </vt:vector>
  </HeadingPairs>
  <TitlesOfParts>
    <vt:vector size="27" baseType="lpstr">
      <vt:lpstr>Arial</vt:lpstr>
      <vt:lpstr>Arial Black</vt:lpstr>
      <vt:lpstr>Calibri</vt:lpstr>
      <vt:lpstr>Office Theme</vt:lpstr>
      <vt:lpstr>Prezentare PowerPoint</vt:lpstr>
      <vt:lpstr>Discovering Reactive extensions</vt:lpstr>
      <vt:lpstr>Reactive extensions</vt:lpstr>
      <vt:lpstr>Observer pattern</vt:lpstr>
      <vt:lpstr>Observer pattern</vt:lpstr>
      <vt:lpstr>Prezentare PowerPoint</vt:lpstr>
      <vt:lpstr>Observables / Observers</vt:lpstr>
      <vt:lpstr>Observables</vt:lpstr>
      <vt:lpstr>Prezentare PowerPoint</vt:lpstr>
      <vt:lpstr>Subjects</vt:lpstr>
      <vt:lpstr>Prezentare PowerPoint</vt:lpstr>
      <vt:lpstr>OPERATORS!</vt:lpstr>
      <vt:lpstr>Operators</vt:lpstr>
      <vt:lpstr>Usual flow</vt:lpstr>
      <vt:lpstr>Usual flow</vt:lpstr>
      <vt:lpstr>Usual flow</vt:lpstr>
      <vt:lpstr>Usual flow</vt:lpstr>
      <vt:lpstr>Usual flow</vt:lpstr>
      <vt:lpstr>Usual flow</vt:lpstr>
      <vt:lpstr>Usual flow</vt:lpstr>
      <vt:lpstr>Usual flow</vt:lpstr>
      <vt:lpstr>DEMO TIME!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Paul Antal</dc:creator>
  <cp:lastModifiedBy>Paul Antal</cp:lastModifiedBy>
  <cp:revision>1</cp:revision>
  <dcterms:created xsi:type="dcterms:W3CDTF">2019-04-05T10:59:42Z</dcterms:created>
  <dcterms:modified xsi:type="dcterms:W3CDTF">2019-04-05T11:04:44Z</dcterms:modified>
</cp:coreProperties>
</file>